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7104063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38B6D"/>
    <a:srgbClr val="122D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3176" autoAdjust="0"/>
  </p:normalViewPr>
  <p:slideViewPr>
    <p:cSldViewPr>
      <p:cViewPr>
        <p:scale>
          <a:sx n="123" d="100"/>
          <a:sy n="123" d="100"/>
        </p:scale>
        <p:origin x="-6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4EE0-9820-4848-A49D-C9F96ED6D490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7AFF-012A-40C4-A2AB-5238638977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0C93-CD44-4645-9935-57DA4909E3E1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E782-717E-4E26-A6F3-A74A9A7A9E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D7E3-53B7-4B00-96A0-67482E1C72F2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1CC0-9A35-4880-B05D-4049D323D7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E5F3-B06D-4780-9DE1-C20B9A95C3B7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4D8F-24D5-42A9-B332-25AE0C3860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AF72-9200-4349-B048-1B6507F43A67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EC9F-00C1-4839-AAFD-D3E8B5CEF4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C08A-0F09-454F-B62D-1A9B10E5EBE4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5BD7-C0F8-425B-989E-D6144C7D5A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E821-017C-4660-9D5B-D8E18A6290DD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C1C7-CD24-4EF3-82CB-AD70065FBA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5FDA-3704-4CE7-A585-6E269FA93CB5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D111-BFCC-4CDD-8D63-490393C9E9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5C14-2C36-4680-8074-C02027FA83B2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8003-BBFF-4C0B-AEA2-BB43F58CC0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8F37-E291-4882-8BBF-2ED80F676E80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B442-C1EB-43BE-B74E-1F62ED77D9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FC7B-C24E-4CF2-9B30-92C0B8A4FA7B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3268-5531-47B0-96E9-BF2F77D542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8B6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213E48-07A0-491B-B4AD-209B9E6B120F}" type="datetimeFigureOut">
              <a:rPr lang="es-ES"/>
              <a:pPr>
                <a:defRPr/>
              </a:pPr>
              <a:t>01/07/2024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10EAA-9ABE-4DB5-9249-424B937D81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spect="1"/>
          </p:cNvSpPr>
          <p:nvPr/>
        </p:nvSpPr>
        <p:spPr>
          <a:xfrm>
            <a:off x="0" y="188913"/>
            <a:ext cx="9144000" cy="6858000"/>
          </a:xfrm>
          <a:prstGeom prst="rect">
            <a:avLst/>
          </a:prstGeom>
          <a:solidFill>
            <a:srgbClr val="122D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g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3315" name="4 CuadroTexto"/>
          <p:cNvSpPr txBox="1">
            <a:spLocks noChangeArrowheads="1"/>
          </p:cNvSpPr>
          <p:nvPr/>
        </p:nvSpPr>
        <p:spPr bwMode="auto">
          <a:xfrm>
            <a:off x="198438" y="188913"/>
            <a:ext cx="89455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rgbClr val="A38B6D"/>
                </a:solidFill>
              </a:rPr>
              <a:t>MENDIALDEA MANKOMUNITATEA</a:t>
            </a:r>
            <a:endParaRPr lang="es-ES" sz="5400">
              <a:solidFill>
                <a:srgbClr val="A38B6D"/>
              </a:solidFill>
            </a:endParaRPr>
          </a:p>
          <a:p>
            <a:r>
              <a:rPr lang="es-ES" sz="2400" i="1">
                <a:solidFill>
                  <a:srgbClr val="A38B6D"/>
                </a:solidFill>
              </a:rPr>
              <a:t>GOIZUETAKO GARBIGUNEA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11188" y="1341438"/>
            <a:ext cx="8315325" cy="438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es-ES" sz="160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s-ES" sz="3800" b="1">
                <a:solidFill>
                  <a:srgbClr val="FF3300"/>
                </a:solidFill>
                <a:latin typeface="Arial" charset="0"/>
                <a:cs typeface="Arial" charset="0"/>
              </a:rPr>
              <a:t>OHARRA</a:t>
            </a:r>
            <a:r>
              <a:rPr lang="es-ES" sz="3800" b="1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algn="ctr">
              <a:defRPr/>
            </a:pPr>
            <a:endParaRPr lang="es-ES" sz="20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4500" b="1">
                <a:solidFill>
                  <a:schemeClr val="tx1"/>
                </a:solidFill>
                <a:latin typeface="Arial" charset="0"/>
                <a:cs typeface="Arial" charset="0"/>
              </a:rPr>
              <a:t> UZTAILAK 6</a:t>
            </a:r>
          </a:p>
          <a:p>
            <a:pPr algn="ctr">
              <a:defRPr/>
            </a:pPr>
            <a:endParaRPr lang="es-ES" sz="20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2400" b="1">
                <a:solidFill>
                  <a:schemeClr val="tx1"/>
                </a:solidFill>
                <a:latin typeface="Arial" charset="0"/>
                <a:cs typeface="Arial" charset="0"/>
              </a:rPr>
              <a:t>GARBIGUNEA ITXITA EGONGO DA </a:t>
            </a:r>
          </a:p>
          <a:p>
            <a:pPr>
              <a:defRPr/>
            </a:pPr>
            <a:r>
              <a:rPr lang="es-ES" sz="2500" b="1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es-ES" sz="2400" b="1">
                <a:solidFill>
                  <a:schemeClr val="tx1"/>
                </a:solidFill>
                <a:latin typeface="Arial" charset="0"/>
                <a:cs typeface="Arial" charset="0"/>
              </a:rPr>
              <a:t>       </a:t>
            </a:r>
            <a:r>
              <a:rPr lang="es-ES" sz="2000" b="1">
                <a:solidFill>
                  <a:schemeClr val="tx1"/>
                </a:solidFill>
                <a:latin typeface="Arial" charset="0"/>
                <a:cs typeface="Arial" charset="0"/>
              </a:rPr>
              <a:t>BARKATU ERAGOZPENAK</a:t>
            </a:r>
            <a:endParaRPr lang="es-ES_tradnl" sz="20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es-ES_tradnl" sz="20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es-ES_tradnl" sz="16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es-ES_tradnl" sz="16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es-ES_tradnl" sz="1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317" name="Imagen 12"/>
          <p:cNvPicPr>
            <a:picLocks noChangeAspect="1" noChangeArrowheads="1"/>
          </p:cNvPicPr>
          <p:nvPr/>
        </p:nvPicPr>
        <p:blipFill>
          <a:blip r:embed="rId2"/>
          <a:srcRect r="64442"/>
          <a:stretch>
            <a:fillRect/>
          </a:stretch>
        </p:blipFill>
        <p:spPr bwMode="auto">
          <a:xfrm>
            <a:off x="7235825" y="333375"/>
            <a:ext cx="16367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1487" t="67850" r="5438" b="12200"/>
          <a:stretch/>
        </p:blipFill>
        <p:spPr>
          <a:xfrm>
            <a:off x="5658191" y="3868991"/>
            <a:ext cx="2727861" cy="178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</Words>
  <Application>Microsoft Macintosh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Diapositiva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Xabi</dc:creator>
  <cp:lastModifiedBy>Idoia</cp:lastModifiedBy>
  <cp:revision>32</cp:revision>
  <cp:lastPrinted>2020-05-12T14:35:44Z</cp:lastPrinted>
  <dcterms:created xsi:type="dcterms:W3CDTF">2019-04-29T10:23:42Z</dcterms:created>
  <dcterms:modified xsi:type="dcterms:W3CDTF">2024-07-01T11:32:04Z</dcterms:modified>
</cp:coreProperties>
</file>